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908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953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411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005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2824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110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054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800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778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254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290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FF90D-71F9-46D1-9EF8-9851EA782FD2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E2C58-4386-4FF4-B8B7-165E5646A1F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081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991C9E4F-E4A5-4ECB-A419-94708DEE2E70}"/>
              </a:ext>
            </a:extLst>
          </p:cNvPr>
          <p:cNvGrpSpPr/>
          <p:nvPr/>
        </p:nvGrpSpPr>
        <p:grpSpPr>
          <a:xfrm>
            <a:off x="913638" y="3269222"/>
            <a:ext cx="6569513" cy="3299529"/>
            <a:chOff x="307148" y="3623785"/>
            <a:chExt cx="6569513" cy="3299529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21A2C4A5-36D9-4909-B7F6-F83B97CC5D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21994" t="36138" r="21617" b="29720"/>
            <a:stretch/>
          </p:blipFill>
          <p:spPr bwMode="auto">
            <a:xfrm>
              <a:off x="956564" y="4418436"/>
              <a:ext cx="5920097" cy="2504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65CB6F7-ABD9-4365-8AAF-588DDB0A3AC4}"/>
                </a:ext>
              </a:extLst>
            </p:cNvPr>
            <p:cNvSpPr txBox="1"/>
            <p:nvPr/>
          </p:nvSpPr>
          <p:spPr>
            <a:xfrm>
              <a:off x="1608388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04BBD0-0AA4-4CC9-ADAF-2B52A538947D}"/>
                </a:ext>
              </a:extLst>
            </p:cNvPr>
            <p:cNvSpPr txBox="1"/>
            <p:nvPr/>
          </p:nvSpPr>
          <p:spPr>
            <a:xfrm>
              <a:off x="1282476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B8D4F90-0791-47EF-BCB5-C6DBD360502D}"/>
                </a:ext>
              </a:extLst>
            </p:cNvPr>
            <p:cNvSpPr txBox="1"/>
            <p:nvPr/>
          </p:nvSpPr>
          <p:spPr>
            <a:xfrm>
              <a:off x="1873332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1B1FDA-5029-4373-939C-4B80A542AEB2}"/>
                </a:ext>
              </a:extLst>
            </p:cNvPr>
            <p:cNvSpPr txBox="1"/>
            <p:nvPr/>
          </p:nvSpPr>
          <p:spPr>
            <a:xfrm>
              <a:off x="2138276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0C905A9-6284-4806-AF0B-07A556AD1091}"/>
                </a:ext>
              </a:extLst>
            </p:cNvPr>
            <p:cNvSpPr txBox="1"/>
            <p:nvPr/>
          </p:nvSpPr>
          <p:spPr>
            <a:xfrm>
              <a:off x="2459492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6A82EBB-ED40-4F8A-86BC-B28807C4E354}"/>
                </a:ext>
              </a:extLst>
            </p:cNvPr>
            <p:cNvSpPr txBox="1"/>
            <p:nvPr/>
          </p:nvSpPr>
          <p:spPr>
            <a:xfrm>
              <a:off x="2738504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006552-7137-4B12-8D66-0B6E205685D1}"/>
                </a:ext>
              </a:extLst>
            </p:cNvPr>
            <p:cNvSpPr txBox="1"/>
            <p:nvPr/>
          </p:nvSpPr>
          <p:spPr>
            <a:xfrm>
              <a:off x="3017516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36E79B-B0F8-450D-B90E-E487E97F7546}"/>
                </a:ext>
              </a:extLst>
            </p:cNvPr>
            <p:cNvSpPr txBox="1"/>
            <p:nvPr/>
          </p:nvSpPr>
          <p:spPr>
            <a:xfrm>
              <a:off x="3352800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580E2D-80AD-4CB1-89F4-D2366092DEF6}"/>
                </a:ext>
              </a:extLst>
            </p:cNvPr>
            <p:cNvSpPr txBox="1"/>
            <p:nvPr/>
          </p:nvSpPr>
          <p:spPr>
            <a:xfrm>
              <a:off x="3617744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2D2EE4-7C4C-406B-AA19-9509ECF29318}"/>
                </a:ext>
              </a:extLst>
            </p:cNvPr>
            <p:cNvSpPr txBox="1"/>
            <p:nvPr/>
          </p:nvSpPr>
          <p:spPr>
            <a:xfrm>
              <a:off x="3840484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500DBD8-F67B-4E27-9259-51E9B0265F5A}"/>
                </a:ext>
              </a:extLst>
            </p:cNvPr>
            <p:cNvSpPr txBox="1"/>
            <p:nvPr/>
          </p:nvSpPr>
          <p:spPr>
            <a:xfrm>
              <a:off x="4133564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E7641C-A8BA-454A-883A-1C2C76F01987}"/>
                </a:ext>
              </a:extLst>
            </p:cNvPr>
            <p:cNvSpPr txBox="1"/>
            <p:nvPr/>
          </p:nvSpPr>
          <p:spPr>
            <a:xfrm>
              <a:off x="4412576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842CA2-8509-41E2-AC1C-0786F12D4C36}"/>
                </a:ext>
              </a:extLst>
            </p:cNvPr>
            <p:cNvSpPr txBox="1"/>
            <p:nvPr/>
          </p:nvSpPr>
          <p:spPr>
            <a:xfrm>
              <a:off x="4719724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C75BC1-2E58-42E2-93A9-BB3A4C24BD6C}"/>
                </a:ext>
              </a:extLst>
            </p:cNvPr>
            <p:cNvSpPr txBox="1"/>
            <p:nvPr/>
          </p:nvSpPr>
          <p:spPr>
            <a:xfrm>
              <a:off x="5304700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65684F-AAEB-4092-8028-A0FD376A1A3D}"/>
                </a:ext>
              </a:extLst>
            </p:cNvPr>
            <p:cNvSpPr txBox="1"/>
            <p:nvPr/>
          </p:nvSpPr>
          <p:spPr>
            <a:xfrm>
              <a:off x="4992856" y="4110659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D737EA-E73C-4ADA-AE62-BE2382E4FBC5}"/>
                </a:ext>
              </a:extLst>
            </p:cNvPr>
            <p:cNvSpPr txBox="1"/>
            <p:nvPr/>
          </p:nvSpPr>
          <p:spPr>
            <a:xfrm>
              <a:off x="956564" y="4113636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BAB149-3805-49D1-BF74-87132B102C0F}"/>
                </a:ext>
              </a:extLst>
            </p:cNvPr>
            <p:cNvSpPr txBox="1"/>
            <p:nvPr/>
          </p:nvSpPr>
          <p:spPr>
            <a:xfrm rot="18614203">
              <a:off x="1230834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4EA85F9-35B4-4786-BFF1-862B64D4F648}"/>
                </a:ext>
              </a:extLst>
            </p:cNvPr>
            <p:cNvSpPr txBox="1"/>
            <p:nvPr/>
          </p:nvSpPr>
          <p:spPr>
            <a:xfrm rot="18614203">
              <a:off x="1580186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C9DE83-4937-4019-9AC2-5A992808F771}"/>
                </a:ext>
              </a:extLst>
            </p:cNvPr>
            <p:cNvSpPr txBox="1"/>
            <p:nvPr/>
          </p:nvSpPr>
          <p:spPr>
            <a:xfrm rot="18614203">
              <a:off x="1845130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523EC05-BD39-4093-A9C9-8D8A181E51CF}"/>
                </a:ext>
              </a:extLst>
            </p:cNvPr>
            <p:cNvSpPr txBox="1"/>
            <p:nvPr/>
          </p:nvSpPr>
          <p:spPr>
            <a:xfrm rot="18614203">
              <a:off x="2110074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8484EA4-4908-47E4-9229-B0910F4F8092}"/>
                </a:ext>
              </a:extLst>
            </p:cNvPr>
            <p:cNvSpPr txBox="1"/>
            <p:nvPr/>
          </p:nvSpPr>
          <p:spPr>
            <a:xfrm rot="18614203">
              <a:off x="2431290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B70EE6-5FDA-4A9B-9039-233E9CC74253}"/>
                </a:ext>
              </a:extLst>
            </p:cNvPr>
            <p:cNvSpPr txBox="1"/>
            <p:nvPr/>
          </p:nvSpPr>
          <p:spPr>
            <a:xfrm rot="18614203">
              <a:off x="2717969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13A14D-A4C5-4A5C-9CBA-CCF1ECCD4BCC}"/>
                </a:ext>
              </a:extLst>
            </p:cNvPr>
            <p:cNvSpPr txBox="1"/>
            <p:nvPr/>
          </p:nvSpPr>
          <p:spPr>
            <a:xfrm rot="18614203">
              <a:off x="3011049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3AEAF60-2DA7-4CA3-8302-F07B38E3ECB9}"/>
                </a:ext>
              </a:extLst>
            </p:cNvPr>
            <p:cNvSpPr txBox="1"/>
            <p:nvPr/>
          </p:nvSpPr>
          <p:spPr>
            <a:xfrm rot="18614203">
              <a:off x="3346333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B55B60B-2C5B-467C-A7DA-85C9D2EC681C}"/>
                </a:ext>
              </a:extLst>
            </p:cNvPr>
            <p:cNvSpPr txBox="1"/>
            <p:nvPr/>
          </p:nvSpPr>
          <p:spPr>
            <a:xfrm rot="18614203">
              <a:off x="3611277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49A80F1-6373-4FB0-9303-637891DFB90F}"/>
                </a:ext>
              </a:extLst>
            </p:cNvPr>
            <p:cNvSpPr txBox="1"/>
            <p:nvPr/>
          </p:nvSpPr>
          <p:spPr>
            <a:xfrm rot="18614203">
              <a:off x="3905521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12A6161-8375-43A2-BA61-E8A8FBCE302C}"/>
                </a:ext>
              </a:extLst>
            </p:cNvPr>
            <p:cNvSpPr txBox="1"/>
            <p:nvPr/>
          </p:nvSpPr>
          <p:spPr>
            <a:xfrm rot="18614203">
              <a:off x="4184533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CR6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84F4483-5E36-47A4-81C2-C273D18D38C5}"/>
                </a:ext>
              </a:extLst>
            </p:cNvPr>
            <p:cNvSpPr txBox="1"/>
            <p:nvPr/>
          </p:nvSpPr>
          <p:spPr>
            <a:xfrm rot="18614203">
              <a:off x="4464351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CR7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CEEC0BC-C40D-4995-A027-DBD8E66D14C7}"/>
                </a:ext>
              </a:extLst>
            </p:cNvPr>
            <p:cNvSpPr txBox="1"/>
            <p:nvPr/>
          </p:nvSpPr>
          <p:spPr>
            <a:xfrm rot="18614203">
              <a:off x="4768345" y="3823486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CR8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E9B7EE3-9755-4AAD-A089-A8354A8B4476}"/>
                </a:ext>
              </a:extLst>
            </p:cNvPr>
            <p:cNvSpPr txBox="1"/>
            <p:nvPr/>
          </p:nvSpPr>
          <p:spPr>
            <a:xfrm rot="18614203">
              <a:off x="5061425" y="378128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CR9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E514CF-C2D8-4290-9FD5-596DFAC5C2E8}"/>
                </a:ext>
              </a:extLst>
            </p:cNvPr>
            <p:cNvSpPr txBox="1"/>
            <p:nvPr/>
          </p:nvSpPr>
          <p:spPr>
            <a:xfrm rot="18614203">
              <a:off x="5320833" y="3802528"/>
              <a:ext cx="665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850BC5B-2E2C-4843-BC70-33C90F91475B}"/>
                </a:ext>
              </a:extLst>
            </p:cNvPr>
            <p:cNvSpPr txBox="1"/>
            <p:nvPr/>
          </p:nvSpPr>
          <p:spPr>
            <a:xfrm>
              <a:off x="577952" y="5651704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9C3A0F9-DA45-4652-9E55-95E7ABF88453}"/>
                </a:ext>
              </a:extLst>
            </p:cNvPr>
            <p:cNvSpPr txBox="1"/>
            <p:nvPr/>
          </p:nvSpPr>
          <p:spPr>
            <a:xfrm>
              <a:off x="307148" y="5410200"/>
              <a:ext cx="745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600 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bp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4A6A090-78B9-478F-BE93-0CF751E7B08E}"/>
                </a:ext>
              </a:extLst>
            </p:cNvPr>
            <p:cNvSpPr txBox="1"/>
            <p:nvPr/>
          </p:nvSpPr>
          <p:spPr>
            <a:xfrm>
              <a:off x="575604" y="583224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B6E665D-7C93-46CD-A3E8-20D8164BB7ED}"/>
                </a:ext>
              </a:extLst>
            </p:cNvPr>
            <p:cNvSpPr txBox="1"/>
            <p:nvPr/>
          </p:nvSpPr>
          <p:spPr>
            <a:xfrm>
              <a:off x="1623640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49684DE-5B55-4F82-B994-BD3E5EA59992}"/>
                </a:ext>
              </a:extLst>
            </p:cNvPr>
            <p:cNvSpPr txBox="1"/>
            <p:nvPr/>
          </p:nvSpPr>
          <p:spPr>
            <a:xfrm>
              <a:off x="1297728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D8B814-10A1-47E5-94E4-46F609CF51C2}"/>
                </a:ext>
              </a:extLst>
            </p:cNvPr>
            <p:cNvSpPr txBox="1"/>
            <p:nvPr/>
          </p:nvSpPr>
          <p:spPr>
            <a:xfrm>
              <a:off x="1888584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E227C74-75F7-4E4B-8E7F-5C28FD64EB7D}"/>
                </a:ext>
              </a:extLst>
            </p:cNvPr>
            <p:cNvSpPr txBox="1"/>
            <p:nvPr/>
          </p:nvSpPr>
          <p:spPr>
            <a:xfrm>
              <a:off x="2153528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C9A3495-014D-4526-8389-C9E88BD54E0A}"/>
                </a:ext>
              </a:extLst>
            </p:cNvPr>
            <p:cNvSpPr txBox="1"/>
            <p:nvPr/>
          </p:nvSpPr>
          <p:spPr>
            <a:xfrm>
              <a:off x="2474744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6C0E377-23FD-4FC8-B54F-8492E123E358}"/>
                </a:ext>
              </a:extLst>
            </p:cNvPr>
            <p:cNvSpPr txBox="1"/>
            <p:nvPr/>
          </p:nvSpPr>
          <p:spPr>
            <a:xfrm>
              <a:off x="2781892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6663620-AFF4-4B0C-9050-C5DD40C0C953}"/>
                </a:ext>
              </a:extLst>
            </p:cNvPr>
            <p:cNvSpPr txBox="1"/>
            <p:nvPr/>
          </p:nvSpPr>
          <p:spPr>
            <a:xfrm>
              <a:off x="3060904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0725A57-6E4B-4E14-99DD-40953B350A28}"/>
                </a:ext>
              </a:extLst>
            </p:cNvPr>
            <p:cNvSpPr txBox="1"/>
            <p:nvPr/>
          </p:nvSpPr>
          <p:spPr>
            <a:xfrm>
              <a:off x="3382120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463D6D4-971E-4F22-BC1B-BECF0A4F165D}"/>
                </a:ext>
              </a:extLst>
            </p:cNvPr>
            <p:cNvSpPr txBox="1"/>
            <p:nvPr/>
          </p:nvSpPr>
          <p:spPr>
            <a:xfrm>
              <a:off x="3647064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3B70411-CE88-4818-80B8-21C42F04BC4F}"/>
                </a:ext>
              </a:extLst>
            </p:cNvPr>
            <p:cNvSpPr txBox="1"/>
            <p:nvPr/>
          </p:nvSpPr>
          <p:spPr>
            <a:xfrm>
              <a:off x="3883872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4642817-B7ED-4186-9952-736A1963D27A}"/>
                </a:ext>
              </a:extLst>
            </p:cNvPr>
            <p:cNvSpPr txBox="1"/>
            <p:nvPr/>
          </p:nvSpPr>
          <p:spPr>
            <a:xfrm>
              <a:off x="4176952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88B0922-5CDD-494F-9D6E-8867B0E662DF}"/>
                </a:ext>
              </a:extLst>
            </p:cNvPr>
            <p:cNvSpPr txBox="1"/>
            <p:nvPr/>
          </p:nvSpPr>
          <p:spPr>
            <a:xfrm>
              <a:off x="4455964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C1BF9E4-D1A7-42CB-B28D-69881A57BE00}"/>
                </a:ext>
              </a:extLst>
            </p:cNvPr>
            <p:cNvSpPr txBox="1"/>
            <p:nvPr/>
          </p:nvSpPr>
          <p:spPr>
            <a:xfrm>
              <a:off x="4763112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E45A766-DA28-436D-9066-8BCA99757A3A}"/>
                </a:ext>
              </a:extLst>
            </p:cNvPr>
            <p:cNvSpPr txBox="1"/>
            <p:nvPr/>
          </p:nvSpPr>
          <p:spPr>
            <a:xfrm>
              <a:off x="5348088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A30FB11-9CBA-436A-AEDC-F35DA1243F2E}"/>
                </a:ext>
              </a:extLst>
            </p:cNvPr>
            <p:cNvSpPr txBox="1"/>
            <p:nvPr/>
          </p:nvSpPr>
          <p:spPr>
            <a:xfrm>
              <a:off x="5036244" y="6245423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AD0F431-FED8-45BD-A77F-132F965E66F1}"/>
                </a:ext>
              </a:extLst>
            </p:cNvPr>
            <p:cNvSpPr txBox="1"/>
            <p:nvPr/>
          </p:nvSpPr>
          <p:spPr>
            <a:xfrm>
              <a:off x="971816" y="6248400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71231EA-8586-4DDB-B875-18FAB875EC34}"/>
              </a:ext>
            </a:extLst>
          </p:cNvPr>
          <p:cNvGrpSpPr/>
          <p:nvPr/>
        </p:nvGrpSpPr>
        <p:grpSpPr>
          <a:xfrm>
            <a:off x="1078623" y="20234"/>
            <a:ext cx="6736702" cy="3249392"/>
            <a:chOff x="46172" y="305570"/>
            <a:chExt cx="6736702" cy="324939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756C3B5-4A2D-4C80-AE31-160B0BDCF39C}"/>
                </a:ext>
              </a:extLst>
            </p:cNvPr>
            <p:cNvGrpSpPr/>
            <p:nvPr/>
          </p:nvGrpSpPr>
          <p:grpSpPr>
            <a:xfrm>
              <a:off x="46172" y="345029"/>
              <a:ext cx="6736702" cy="3209933"/>
              <a:chOff x="46172" y="345029"/>
              <a:chExt cx="6736702" cy="3209933"/>
            </a:xfrm>
          </p:grpSpPr>
          <p:pic>
            <p:nvPicPr>
              <p:cNvPr id="72" name="Picture 2">
                <a:extLst>
                  <a:ext uri="{FF2B5EF4-FFF2-40B4-BE49-F238E27FC236}">
                    <a16:creationId xmlns:a16="http://schemas.microsoft.com/office/drawing/2014/main" id="{5AA8CBCD-2948-4BF8-8EAE-2197B25854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/>
              <a:srcRect l="15344" t="13195" r="19169" b="49537"/>
              <a:stretch/>
            </p:blipFill>
            <p:spPr bwMode="auto">
              <a:xfrm>
                <a:off x="46172" y="671804"/>
                <a:ext cx="6736702" cy="2883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0ECA650D-9F73-4102-BC7F-237F10EFA0C6}"/>
                  </a:ext>
                </a:extLst>
              </p:cNvPr>
              <p:cNvSpPr txBox="1"/>
              <p:nvPr/>
            </p:nvSpPr>
            <p:spPr>
              <a:xfrm>
                <a:off x="481528" y="233347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300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C7B554D-B788-4D02-879B-370D49E2B744}"/>
                  </a:ext>
                </a:extLst>
              </p:cNvPr>
              <p:cNvSpPr txBox="1"/>
              <p:nvPr/>
            </p:nvSpPr>
            <p:spPr>
              <a:xfrm>
                <a:off x="207212" y="2082065"/>
                <a:ext cx="7455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600 </a:t>
                </a:r>
                <a:r>
                  <a:rPr lang="en-US" sz="1400" dirty="0" err="1">
                    <a:latin typeface="Arial" pitchFamily="34" charset="0"/>
                    <a:cs typeface="Arial" pitchFamily="34" charset="0"/>
                  </a:rPr>
                  <a:t>bp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A2935DD2-10A7-43BA-AD40-3FC64CCB4377}"/>
                  </a:ext>
                </a:extLst>
              </p:cNvPr>
              <p:cNvSpPr txBox="1"/>
              <p:nvPr/>
            </p:nvSpPr>
            <p:spPr>
              <a:xfrm>
                <a:off x="479180" y="2514012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200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AFE46BB-4236-48D9-9D85-2877594000D7}"/>
                  </a:ext>
                </a:extLst>
              </p:cNvPr>
              <p:cNvSpPr txBox="1"/>
              <p:nvPr/>
            </p:nvSpPr>
            <p:spPr>
              <a:xfrm>
                <a:off x="1562396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15E0B95-70E5-4B94-82F8-B35C1EAA1A70}"/>
                  </a:ext>
                </a:extLst>
              </p:cNvPr>
              <p:cNvSpPr txBox="1"/>
              <p:nvPr/>
            </p:nvSpPr>
            <p:spPr>
              <a:xfrm>
                <a:off x="1236484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2350B51-71BE-42CB-A34A-4DA80787A8BE}"/>
                  </a:ext>
                </a:extLst>
              </p:cNvPr>
              <p:cNvSpPr txBox="1"/>
              <p:nvPr/>
            </p:nvSpPr>
            <p:spPr>
              <a:xfrm>
                <a:off x="1827340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BD5DB499-5052-455F-AD36-86DFAC315607}"/>
                  </a:ext>
                </a:extLst>
              </p:cNvPr>
              <p:cNvSpPr txBox="1"/>
              <p:nvPr/>
            </p:nvSpPr>
            <p:spPr>
              <a:xfrm>
                <a:off x="2092284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1A52A6DA-47B2-4ED4-92E7-CFC18A3450C8}"/>
                  </a:ext>
                </a:extLst>
              </p:cNvPr>
              <p:cNvSpPr txBox="1"/>
              <p:nvPr/>
            </p:nvSpPr>
            <p:spPr>
              <a:xfrm>
                <a:off x="2413500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CD04247-ECC6-4F9F-A0BD-5AFD706E0E64}"/>
                  </a:ext>
                </a:extLst>
              </p:cNvPr>
              <p:cNvSpPr txBox="1"/>
              <p:nvPr/>
            </p:nvSpPr>
            <p:spPr>
              <a:xfrm>
                <a:off x="2692512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052DF5A-EDBD-48FC-80F8-9A3AF07DD14E}"/>
                  </a:ext>
                </a:extLst>
              </p:cNvPr>
              <p:cNvSpPr txBox="1"/>
              <p:nvPr/>
            </p:nvSpPr>
            <p:spPr>
              <a:xfrm>
                <a:off x="2971524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7B76342-EC6E-476D-90CC-258C89F8DD90}"/>
                  </a:ext>
                </a:extLst>
              </p:cNvPr>
              <p:cNvSpPr txBox="1"/>
              <p:nvPr/>
            </p:nvSpPr>
            <p:spPr>
              <a:xfrm>
                <a:off x="3264604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8803269D-9602-4C90-9E2A-EB5AAAC627E9}"/>
                  </a:ext>
                </a:extLst>
              </p:cNvPr>
              <p:cNvSpPr txBox="1"/>
              <p:nvPr/>
            </p:nvSpPr>
            <p:spPr>
              <a:xfrm>
                <a:off x="3529548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6F12E79A-3609-4329-9D51-2C2B3335B14A}"/>
                  </a:ext>
                </a:extLst>
              </p:cNvPr>
              <p:cNvSpPr txBox="1"/>
              <p:nvPr/>
            </p:nvSpPr>
            <p:spPr>
              <a:xfrm>
                <a:off x="3752288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B4B4511-3E81-413D-B2F2-06552A777CB1}"/>
                  </a:ext>
                </a:extLst>
              </p:cNvPr>
              <p:cNvSpPr txBox="1"/>
              <p:nvPr/>
            </p:nvSpPr>
            <p:spPr>
              <a:xfrm>
                <a:off x="4045368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D82A72BD-7A3E-4341-853D-72F24D5BC063}"/>
                  </a:ext>
                </a:extLst>
              </p:cNvPr>
              <p:cNvSpPr txBox="1"/>
              <p:nvPr/>
            </p:nvSpPr>
            <p:spPr>
              <a:xfrm>
                <a:off x="4324380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03227A7D-CFFB-4A74-A9BD-6AE9DBFF00AD}"/>
                  </a:ext>
                </a:extLst>
              </p:cNvPr>
              <p:cNvSpPr txBox="1"/>
              <p:nvPr/>
            </p:nvSpPr>
            <p:spPr>
              <a:xfrm>
                <a:off x="4631528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13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FC531DE6-94C6-4A17-8CCB-39CDC4E21D4C}"/>
                  </a:ext>
                </a:extLst>
              </p:cNvPr>
              <p:cNvSpPr txBox="1"/>
              <p:nvPr/>
            </p:nvSpPr>
            <p:spPr>
              <a:xfrm>
                <a:off x="5216504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15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6D1909-AF26-49D6-91BD-EBFD37B8AC06}"/>
                  </a:ext>
                </a:extLst>
              </p:cNvPr>
              <p:cNvSpPr txBox="1"/>
              <p:nvPr/>
            </p:nvSpPr>
            <p:spPr>
              <a:xfrm>
                <a:off x="4904660" y="78311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14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70C1EB3-0253-4C8C-AF16-4B12D168B995}"/>
                  </a:ext>
                </a:extLst>
              </p:cNvPr>
              <p:cNvSpPr txBox="1"/>
              <p:nvPr/>
            </p:nvSpPr>
            <p:spPr>
              <a:xfrm>
                <a:off x="910572" y="786090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M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4E34302-B5CD-49C5-A7DE-085B55473CBF}"/>
                  </a:ext>
                </a:extLst>
              </p:cNvPr>
              <p:cNvSpPr txBox="1"/>
              <p:nvPr/>
            </p:nvSpPr>
            <p:spPr>
              <a:xfrm>
                <a:off x="1560048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E8BF5F19-2105-4C3F-80C5-B06E59FD2D18}"/>
                  </a:ext>
                </a:extLst>
              </p:cNvPr>
              <p:cNvSpPr txBox="1"/>
              <p:nvPr/>
            </p:nvSpPr>
            <p:spPr>
              <a:xfrm>
                <a:off x="1234136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84A234AB-5E59-4523-87EC-382B770C6A3F}"/>
                  </a:ext>
                </a:extLst>
              </p:cNvPr>
              <p:cNvSpPr txBox="1"/>
              <p:nvPr/>
            </p:nvSpPr>
            <p:spPr>
              <a:xfrm>
                <a:off x="1824992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E84E738A-9ECC-4207-AE43-70E2E709DD13}"/>
                  </a:ext>
                </a:extLst>
              </p:cNvPr>
              <p:cNvSpPr txBox="1"/>
              <p:nvPr/>
            </p:nvSpPr>
            <p:spPr>
              <a:xfrm>
                <a:off x="2089936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D6271CBC-E7FD-4E6A-A3E7-1E3492AE17C3}"/>
                  </a:ext>
                </a:extLst>
              </p:cNvPr>
              <p:cNvSpPr txBox="1"/>
              <p:nvPr/>
            </p:nvSpPr>
            <p:spPr>
              <a:xfrm>
                <a:off x="2411152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BE27D093-B20C-4F70-A8F8-6F78F8679629}"/>
                  </a:ext>
                </a:extLst>
              </p:cNvPr>
              <p:cNvSpPr txBox="1"/>
              <p:nvPr/>
            </p:nvSpPr>
            <p:spPr>
              <a:xfrm>
                <a:off x="2718300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0B9EDF11-F474-4887-96E4-6F7EBAA8309D}"/>
                  </a:ext>
                </a:extLst>
              </p:cNvPr>
              <p:cNvSpPr txBox="1"/>
              <p:nvPr/>
            </p:nvSpPr>
            <p:spPr>
              <a:xfrm>
                <a:off x="2997312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7D8CC6AE-D0FE-482C-9034-926B9024345B}"/>
                  </a:ext>
                </a:extLst>
              </p:cNvPr>
              <p:cNvSpPr txBox="1"/>
              <p:nvPr/>
            </p:nvSpPr>
            <p:spPr>
              <a:xfrm>
                <a:off x="3318528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1599624-FC0C-4166-8A91-18D1FBAEC370}"/>
                  </a:ext>
                </a:extLst>
              </p:cNvPr>
              <p:cNvSpPr txBox="1"/>
              <p:nvPr/>
            </p:nvSpPr>
            <p:spPr>
              <a:xfrm>
                <a:off x="3583472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6210D10-37F2-4725-9DB4-379B71A4685F}"/>
                  </a:ext>
                </a:extLst>
              </p:cNvPr>
              <p:cNvSpPr txBox="1"/>
              <p:nvPr/>
            </p:nvSpPr>
            <p:spPr>
              <a:xfrm>
                <a:off x="3820280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48A7A998-39ED-4088-AE03-7D27AB5A856C}"/>
                  </a:ext>
                </a:extLst>
              </p:cNvPr>
              <p:cNvSpPr txBox="1"/>
              <p:nvPr/>
            </p:nvSpPr>
            <p:spPr>
              <a:xfrm>
                <a:off x="4113360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24CB0FB-08A3-44A9-BD82-E9EC8E04A669}"/>
                  </a:ext>
                </a:extLst>
              </p:cNvPr>
              <p:cNvSpPr txBox="1"/>
              <p:nvPr/>
            </p:nvSpPr>
            <p:spPr>
              <a:xfrm>
                <a:off x="4392372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E2181E78-B855-4D01-9DEB-0693A420E0D9}"/>
                  </a:ext>
                </a:extLst>
              </p:cNvPr>
              <p:cNvSpPr txBox="1"/>
              <p:nvPr/>
            </p:nvSpPr>
            <p:spPr>
              <a:xfrm>
                <a:off x="4699520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13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BA4AD208-1B40-495C-BC3E-92551313E87F}"/>
                  </a:ext>
                </a:extLst>
              </p:cNvPr>
              <p:cNvSpPr txBox="1"/>
              <p:nvPr/>
            </p:nvSpPr>
            <p:spPr>
              <a:xfrm>
                <a:off x="5284496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15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17C2A0D-62C7-4063-9E74-4421DA1D7CC3}"/>
                  </a:ext>
                </a:extLst>
              </p:cNvPr>
              <p:cNvSpPr txBox="1"/>
              <p:nvPr/>
            </p:nvSpPr>
            <p:spPr>
              <a:xfrm>
                <a:off x="4972652" y="293721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14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F2BAB598-AA86-46EC-B437-BCC02CA44C1A}"/>
                  </a:ext>
                </a:extLst>
              </p:cNvPr>
              <p:cNvSpPr txBox="1"/>
              <p:nvPr/>
            </p:nvSpPr>
            <p:spPr>
              <a:xfrm>
                <a:off x="908224" y="294019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M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0F687923-FADD-4E5E-840E-465B1783CAED}"/>
                  </a:ext>
                </a:extLst>
              </p:cNvPr>
              <p:cNvSpPr txBox="1"/>
              <p:nvPr/>
            </p:nvSpPr>
            <p:spPr>
              <a:xfrm rot="18614203">
                <a:off x="4680149" y="495940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CR8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4E3C346-3B7B-465F-AC5E-F8E25FCB10B1}"/>
                </a:ext>
              </a:extLst>
            </p:cNvPr>
            <p:cNvSpPr txBox="1"/>
            <p:nvPr/>
          </p:nvSpPr>
          <p:spPr>
            <a:xfrm rot="18614203">
              <a:off x="5011033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CR9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A2AFF0-EBDB-4F43-9674-8FB7318AF024}"/>
                </a:ext>
              </a:extLst>
            </p:cNvPr>
            <p:cNvSpPr txBox="1"/>
            <p:nvPr/>
          </p:nvSpPr>
          <p:spPr>
            <a:xfrm rot="18614203">
              <a:off x="5270441" y="484313"/>
              <a:ext cx="665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5145785-FF34-415E-A043-79D007F5A6A2}"/>
                </a:ext>
              </a:extLst>
            </p:cNvPr>
            <p:cNvSpPr txBox="1"/>
            <p:nvPr/>
          </p:nvSpPr>
          <p:spPr>
            <a:xfrm rot="18614203">
              <a:off x="1222646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D3C4DE-3BF3-4DC0-9B0F-5E604228BEF4}"/>
                </a:ext>
              </a:extLst>
            </p:cNvPr>
            <p:cNvSpPr txBox="1"/>
            <p:nvPr/>
          </p:nvSpPr>
          <p:spPr>
            <a:xfrm rot="18614203">
              <a:off x="1571998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86A24B9-992A-4767-B222-CE245DA540C8}"/>
                </a:ext>
              </a:extLst>
            </p:cNvPr>
            <p:cNvSpPr txBox="1"/>
            <p:nvPr/>
          </p:nvSpPr>
          <p:spPr>
            <a:xfrm rot="18614203">
              <a:off x="1836942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GR3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D6D59A6-02D6-42CB-9152-3B9A67CD5837}"/>
                </a:ext>
              </a:extLst>
            </p:cNvPr>
            <p:cNvSpPr txBox="1"/>
            <p:nvPr/>
          </p:nvSpPr>
          <p:spPr>
            <a:xfrm rot="18614203">
              <a:off x="2101886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GR4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B9B4A12-1320-4883-B9BF-DDDABD994503}"/>
                </a:ext>
              </a:extLst>
            </p:cNvPr>
            <p:cNvSpPr txBox="1"/>
            <p:nvPr/>
          </p:nvSpPr>
          <p:spPr>
            <a:xfrm rot="18614203">
              <a:off x="2423102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GR5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609E0E8-2DC0-4963-8F71-D863173164C8}"/>
                </a:ext>
              </a:extLst>
            </p:cNvPr>
            <p:cNvSpPr txBox="1"/>
            <p:nvPr/>
          </p:nvSpPr>
          <p:spPr>
            <a:xfrm rot="18614203">
              <a:off x="270978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D33C545-4C3F-407D-A5B6-F51B741AEC5B}"/>
                </a:ext>
              </a:extLst>
            </p:cNvPr>
            <p:cNvSpPr txBox="1"/>
            <p:nvPr/>
          </p:nvSpPr>
          <p:spPr>
            <a:xfrm rot="18614203">
              <a:off x="300286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74978A0-D465-4C3A-9D81-9A315763AA19}"/>
                </a:ext>
              </a:extLst>
            </p:cNvPr>
            <p:cNvSpPr txBox="1"/>
            <p:nvPr/>
          </p:nvSpPr>
          <p:spPr>
            <a:xfrm rot="18614203">
              <a:off x="329594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CR3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79FEC05-5A49-4D9E-8FA7-56E222918A40}"/>
                </a:ext>
              </a:extLst>
            </p:cNvPr>
            <p:cNvSpPr txBox="1"/>
            <p:nvPr/>
          </p:nvSpPr>
          <p:spPr>
            <a:xfrm rot="18614203">
              <a:off x="3560885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CR4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308F8B1-EFA7-488B-975D-BE5F38969908}"/>
                </a:ext>
              </a:extLst>
            </p:cNvPr>
            <p:cNvSpPr txBox="1"/>
            <p:nvPr/>
          </p:nvSpPr>
          <p:spPr>
            <a:xfrm rot="18614203">
              <a:off x="3855129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CR5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08CB3D1-032B-4922-8B4F-C59C068E7BA4}"/>
                </a:ext>
              </a:extLst>
            </p:cNvPr>
            <p:cNvSpPr txBox="1"/>
            <p:nvPr/>
          </p:nvSpPr>
          <p:spPr>
            <a:xfrm rot="18614203">
              <a:off x="413414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CR6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796EABD-EE34-456F-B4A2-EB2BED18BE81}"/>
                </a:ext>
              </a:extLst>
            </p:cNvPr>
            <p:cNvSpPr txBox="1"/>
            <p:nvPr/>
          </p:nvSpPr>
          <p:spPr>
            <a:xfrm rot="18614203">
              <a:off x="4413959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CR7</a:t>
              </a:r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5E8C8774-8D8C-4C21-9D03-71765619C566}"/>
              </a:ext>
            </a:extLst>
          </p:cNvPr>
          <p:cNvSpPr txBox="1"/>
          <p:nvPr/>
        </p:nvSpPr>
        <p:spPr>
          <a:xfrm>
            <a:off x="7613779" y="871153"/>
            <a:ext cx="16328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/>
              <a:t>PCR amplification for mitoChIP using BG4</a:t>
            </a:r>
            <a:endParaRPr lang="en-IN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D7AEC6B-F1CF-4845-9620-653967E0C11C}"/>
              </a:ext>
            </a:extLst>
          </p:cNvPr>
          <p:cNvSpPr txBox="1"/>
          <p:nvPr/>
        </p:nvSpPr>
        <p:spPr>
          <a:xfrm>
            <a:off x="-17570" y="1601863"/>
            <a:ext cx="931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Input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C9CC6B7-7F62-4487-8D69-90A3DF342661}"/>
              </a:ext>
            </a:extLst>
          </p:cNvPr>
          <p:cNvSpPr txBox="1"/>
          <p:nvPr/>
        </p:nvSpPr>
        <p:spPr>
          <a:xfrm>
            <a:off x="76013" y="4417913"/>
            <a:ext cx="12104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BG4 pull down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0191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112</Words>
  <Application>Microsoft Office PowerPoint</Application>
  <PresentationFormat>On-screen Show (4:3)</PresentationFormat>
  <Paragraphs>103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2021-05-22T06:58:45Z</dcterms:created>
  <dcterms:modified xsi:type="dcterms:W3CDTF">2021-05-23T17:20:53Z</dcterms:modified>
</cp:coreProperties>
</file>